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56" r:id="rId4"/>
    <p:sldId id="261" r:id="rId5"/>
    <p:sldId id="272" r:id="rId6"/>
    <p:sldId id="258" r:id="rId7"/>
    <p:sldId id="267" r:id="rId8"/>
    <p:sldId id="277" r:id="rId9"/>
    <p:sldId id="276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4BB9-15DD-4604-DF1C-84EBA5A42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C9CA4-13A9-D068-90A1-7E273B35F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0775E-ADC3-BF07-EDDC-82999710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9B224-DF0B-8DCC-6719-088549EB5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8265-BFE6-164E-16A1-F6238125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54D6-FDD1-85E2-DE23-C442AD8D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7752C-2898-3C31-A5AF-D4022BD1D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9C863-23EB-F0CA-309A-6DDA14F8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4E4BF-CAAA-88C6-C3FA-36E34845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E32B1-54B8-481D-242A-B2BD11B6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301F6-CB6B-D432-EFAC-B53B3BA4D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9ADA9-1962-AC4B-19FC-6E2D3F98C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28F6C-19DD-5E56-83C4-E9FEDC8A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4AEEF-7324-381F-BAE8-4F4DADDC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DAFF6-99E3-01FE-A120-3086634B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616D-4C27-ACC8-4EEC-0F0F6404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DD2F0-0B11-4EF3-42DA-0075664B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C695-1749-CF97-FE01-5F0B5CFA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FA1C9-6281-C4D4-6964-F6A69088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E2400-47F8-5894-FC05-E2695C78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5F93-FF61-F872-537E-52518F5C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546B7-F9B8-14AA-FA77-3A8390BF2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68E9-02DA-14C6-6C37-F7DA4898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41026-5B34-A4D8-D6F4-0BA80023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5BC-22B5-A404-8A15-D7A9290E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19E3-E007-F602-ACD2-BCAC221A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4EAB9-D616-B963-454C-DF5FA3580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9328E-3F31-2E31-C6DE-BFFB5974C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0676A-ECAB-F984-72E5-910E0197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F030F-D640-1121-A811-AB5F8A6A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E43C0-BAA0-49F2-8A9C-B9AED137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8E67-6F60-5F51-56FA-3B5A22DA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43595-1BB2-C905-3361-102F495BB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2E767-054D-9F56-C517-93FDFAF20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23CEF-8464-6799-0E5D-F244BA969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56F17-6B2A-68A4-4DEE-942E3534C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7A32F-9F5F-1343-E3C6-798CA06D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C2607B-6FF3-5D7D-9384-FAADFB1F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0BEDA-DD56-CFB9-9DD6-05463B2D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6B30-2ADD-DCF9-7C14-6B4958CF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1F0D5-0F03-464B-C7EE-4D35C5B3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D9994-3122-C689-A079-DFA3546B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54A35-E78B-FC9B-07A7-3994CE99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2B1CB-35F5-22DC-93DA-FED2EE8F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F82AB-A85D-7658-7F91-94CA9C81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DDA6F-A658-3A32-7FCB-CDC7C388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6137-6785-1E30-EC56-EEB8FF9B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647A-651E-CB67-45E3-5C65C9E9F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8C467-31B5-4EC1-0E42-55A17CDA4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1D9BE-656D-89AC-45BD-D76D161C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0DC42-7EA4-4CD2-F137-65CE1033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59040-78BC-2E7E-8D61-D604ADD4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F65A-4605-B06F-4419-1C2A3593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9DD55-9FAD-0AD1-0EE4-49068AFCB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0B1B9-CFB9-C49D-AEEC-CB2B98586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D226D-48FC-9933-6C39-AF4E9094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08A91-4066-E81D-AC7F-0CE016FC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DDE5F-C3EB-CF9D-17F3-F3C5B880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CB965-16E3-6026-D6A3-73C758FD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1EE84-FAE9-7A2C-B643-E12D84D16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59086-410C-03A8-489A-93206F2C6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1345-9555-264B-9BF5-89A915BE897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DF4A-1F98-79E7-4195-97E34FB14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E4F25-CD51-2335-F433-628CBC1D0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A40C-196E-A04D-B8BA-A196D0C02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37159&amp;picture=corona-del-ringraziamento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20BD657-7AA9-98A4-15A1-021E38CF2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647" y="221233"/>
            <a:ext cx="5148465" cy="6415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68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2A18-9F2A-E1A7-CB60-081EADAE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30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CCC8B9F2-E857-3633-E4A5-9CE8C878D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9891" y="365125"/>
            <a:ext cx="6023400" cy="6023400"/>
          </a:xfrm>
        </p:spPr>
      </p:pic>
    </p:spTree>
    <p:extLst>
      <p:ext uri="{BB962C8B-B14F-4D97-AF65-F5344CB8AC3E}">
        <p14:creationId xmlns:p14="http://schemas.microsoft.com/office/powerpoint/2010/main" val="73655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CF45-BE23-AB86-8B04-DF7659D61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3C63A-CD5F-EB7F-1FBA-536C7492F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780825"/>
            <a:ext cx="5609219" cy="741331"/>
          </a:xfrm>
        </p:spPr>
        <p:txBody>
          <a:bodyPr anchor="b">
            <a:normAutofit/>
          </a:bodyPr>
          <a:lstStyle/>
          <a:p>
            <a:pPr algn="l"/>
            <a:endParaRPr lang="en-US" sz="200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D9E9BC8-377E-E4FB-4475-F9C109DE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1" r="5261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clothes&#10;&#10;Description automatically generated">
            <a:extLst>
              <a:ext uri="{FF2B5EF4-FFF2-40B4-BE49-F238E27FC236}">
                <a16:creationId xmlns:a16="http://schemas.microsoft.com/office/drawing/2014/main" id="{47697F37-E5B6-EDF5-A4F1-4262BD144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0" r="1" b="2570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AA2A54-CA06-2BF6-6BFF-210A274315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0" b="3240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12" name="Subtitle 11">
            <a:extLst>
              <a:ext uri="{FF2B5EF4-FFF2-40B4-BE49-F238E27FC236}">
                <a16:creationId xmlns:a16="http://schemas.microsoft.com/office/drawing/2014/main" id="{6183E970-8E67-74CE-253B-6D29DC8CB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3440" y="3602038"/>
            <a:ext cx="6734560" cy="1655762"/>
          </a:xfrm>
        </p:spPr>
        <p:txBody>
          <a:bodyPr>
            <a:noAutofit/>
          </a:bodyPr>
          <a:lstStyle/>
          <a:p>
            <a:r>
              <a:rPr lang="en-US" sz="4400" dirty="0"/>
              <a:t>Mt Zion Missions donations enable Ames UMC Volunteers to shop, donated bread rounds out the Meals</a:t>
            </a:r>
          </a:p>
        </p:txBody>
      </p:sp>
    </p:spTree>
    <p:extLst>
      <p:ext uri="{BB962C8B-B14F-4D97-AF65-F5344CB8AC3E}">
        <p14:creationId xmlns:p14="http://schemas.microsoft.com/office/powerpoint/2010/main" val="158260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B5AB-6A24-86B3-ECEC-D9F25EA3B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4F58E-1F4E-3CEA-58B4-1FD4BC939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9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5827D441-D6FF-0BBC-5E26-3F1E9AAB1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10" b="28910"/>
          <a:stretch/>
        </p:blipFill>
        <p:spPr>
          <a:xfrm>
            <a:off x="811861" y="457200"/>
            <a:ext cx="105682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9CCC-A1B0-957E-92A8-3E664082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latin typeface="+mj-lt"/>
                <a:ea typeface="+mj-ea"/>
                <a:cs typeface="+mj-cs"/>
              </a:rPr>
              <a:t>Tammie Garrett from Ames runs the show</a:t>
            </a:r>
          </a:p>
        </p:txBody>
      </p:sp>
      <p:pic>
        <p:nvPicPr>
          <p:cNvPr id="5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F15525F7-0B36-1848-7879-415ADED6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154"/>
          <a:stretch/>
        </p:blipFill>
        <p:spPr>
          <a:xfrm rot="5400000">
            <a:off x="-454117" y="1485900"/>
            <a:ext cx="5495544" cy="3785616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8EB81C83-ACC4-0266-4964-2411B6871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22" b="-2"/>
          <a:stretch/>
        </p:blipFill>
        <p:spPr>
          <a:xfrm rot="5400000">
            <a:off x="4347972" y="644652"/>
            <a:ext cx="2679192" cy="2651760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E8ADE0E-7224-58E3-DD71-49A779DEC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" r="21669" b="-2"/>
          <a:stretch/>
        </p:blipFill>
        <p:spPr>
          <a:xfrm rot="5400000">
            <a:off x="4347972" y="3461004"/>
            <a:ext cx="2679192" cy="2651760"/>
          </a:xfrm>
          <a:prstGeom prst="rect">
            <a:avLst/>
          </a:prstGeom>
        </p:spPr>
      </p:pic>
      <p:pic>
        <p:nvPicPr>
          <p:cNvPr id="12" name="Content Placeholder 11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DC668BB4-8A73-A576-00F0-8B2BDD1E6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405" r="10401" b="-3"/>
          <a:stretch/>
        </p:blipFill>
        <p:spPr>
          <a:xfrm rot="5400000">
            <a:off x="8090507" y="2368550"/>
            <a:ext cx="3316662" cy="35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5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, person&#10;&#10;Description automatically generated">
            <a:extLst>
              <a:ext uri="{FF2B5EF4-FFF2-40B4-BE49-F238E27FC236}">
                <a16:creationId xmlns:a16="http://schemas.microsoft.com/office/drawing/2014/main" id="{E3397C9B-95E6-50C4-FE55-74D413060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41" b="399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next to a car with bags on it&#10;&#10;Description automatically generated with low confidence">
            <a:extLst>
              <a:ext uri="{FF2B5EF4-FFF2-40B4-BE49-F238E27FC236}">
                <a16:creationId xmlns:a16="http://schemas.microsoft.com/office/drawing/2014/main" id="{1D2EDE52-2140-1F98-6402-DF19299B1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0" r="2" b="3281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, indoor, ceiling, table&#10;&#10;Description automatically generated">
            <a:extLst>
              <a:ext uri="{FF2B5EF4-FFF2-40B4-BE49-F238E27FC236}">
                <a16:creationId xmlns:a16="http://schemas.microsoft.com/office/drawing/2014/main" id="{8DFFB53E-1006-0890-E087-59D9923D3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75" r="-2" b="18188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7641C298-296F-03C7-B96A-FB185C4F1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09" r="-2" b="21795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E314D-6F39-7794-96E3-7B9D0D1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pic>
        <p:nvPicPr>
          <p:cNvPr id="14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485CA54-8DD9-459B-E6AF-36437FD2F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24" r="2" b="26690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21" name="Content Placeholder 2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6DC726E-38E5-C364-69F4-5DEC00B00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3021" r="2" b="3024"/>
          <a:stretch/>
        </p:blipFill>
        <p:spPr>
          <a:xfrm rot="5400000">
            <a:off x="54321" y="1918063"/>
            <a:ext cx="3929451" cy="2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6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B2B7-0365-C94C-86A0-62E35842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endParaRPr lang="en-US" sz="4200" dirty="0"/>
          </a:p>
        </p:txBody>
      </p:sp>
      <p:pic>
        <p:nvPicPr>
          <p:cNvPr id="21" name="Content Placeholder 12" descr="A picture containing text, indoor, shop, sale&#10;&#10;Description automatically generated">
            <a:extLst>
              <a:ext uri="{FF2B5EF4-FFF2-40B4-BE49-F238E27FC236}">
                <a16:creationId xmlns:a16="http://schemas.microsoft.com/office/drawing/2014/main" id="{ADFCD8C7-3EF8-7ACA-D78E-B556DDFE3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6" r="-5" b="-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C7CAF-2D76-33AE-3AD7-B63F999977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63" b="20263"/>
          <a:stretch/>
        </p:blipFill>
        <p:spPr>
          <a:xfrm>
            <a:off x="3069926" y="3157706"/>
            <a:ext cx="3575052" cy="2834937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7C004F81-E61D-0BE3-C8F6-FE9AF6326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814" r="2814"/>
          <a:stretch/>
        </p:blipFill>
        <p:spPr>
          <a:xfrm>
            <a:off x="6939562" y="311043"/>
            <a:ext cx="4413725" cy="6235914"/>
          </a:xfrm>
          <a:prstGeom prst="rect">
            <a:avLst/>
          </a:prstGeom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19E1FE0A-F568-071B-6E51-4F3A62BAC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981" b="10981"/>
          <a:stretch/>
        </p:blipFill>
        <p:spPr>
          <a:xfrm>
            <a:off x="340660" y="1320732"/>
            <a:ext cx="2628064" cy="27344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514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6EB-DCC2-AE9B-55FE-963E578F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 you, Mt. Zion!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E9D498-A34F-D684-F050-87A83F44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8024" y="1516999"/>
            <a:ext cx="12655628" cy="38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6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F6FD-4C0F-B899-F9FB-EC06A9BD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Teamwork makes the dream work…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845B9E-A213-7167-B1E9-7001E6D3E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4827"/>
            <a:ext cx="10515600" cy="43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5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37</Words>
  <Application>Microsoft Macintosh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Apple Chancery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Tammie Garrett from Ames runs the show</vt:lpstr>
      <vt:lpstr>PowerPoint Presentation</vt:lpstr>
      <vt:lpstr>PowerPoint Presentation</vt:lpstr>
      <vt:lpstr>PowerPoint Presentation</vt:lpstr>
      <vt:lpstr>Thank you, Mt. Zion!</vt:lpstr>
      <vt:lpstr>Teamwork makes the dream work…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2022-12-07T23:56:00Z</dcterms:created>
  <dcterms:modified xsi:type="dcterms:W3CDTF">2022-12-08T00:25:36Z</dcterms:modified>
</cp:coreProperties>
</file>